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1AB00-91E9-BA09-3D28-2C2BC732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DA688-B089-E59A-B190-3878C293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4052C-296B-F9EE-27C1-3F90825E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8AD09-473F-B4D2-7CAC-DA3F5667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5DAA-BF73-B081-3E87-396FF3C3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81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02329-CBFD-9CEE-4B79-B3B16676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B2C4E-36DB-9AF6-52E4-9802C6F47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0565-6FF9-9C4B-3BC2-7A2F9134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AB6AB-B78E-9F9C-1510-97074596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58A8F-2A03-3414-1D41-483AB651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80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61BB3-43F9-073F-1E42-E25337F10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CF5CE-C88D-9F43-B43E-7B1721D2D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EA605-7790-BF49-FEDA-682461AC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3C2F7-FEFD-6D43-A504-31A1BF80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2855-8196-D530-40DA-B0A655B5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77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A9C9-B481-B997-98C3-D630F9B4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7BFE-81C5-3565-F43A-73AF0FA19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CFF7-5B39-332D-5C42-680AF4FE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2266-0A85-0CDE-CAE3-00F3E75D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D0913-6062-E4E1-2B57-E1E8D80E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2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6218-C5CE-643F-AC51-43079093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75AB8-321E-75DB-831F-DBA149903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0D2C7-1007-194E-F3E8-CD7F9FE10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EB0F-C6F0-5F5B-F07C-C46A0D30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76794-DF34-A8D3-4E84-161E4BAF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8F2B-03EC-4A7F-D165-E6FC954D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8FF6-4449-2F9A-54F6-3E0A372A2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75C7F-8D00-6DDF-776F-F135B6B38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0D811-7EEC-8102-7627-549BD2C7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A4046-0DCD-D66E-6D76-15912CB6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64ECA-CBD3-ADD5-9832-571C8FA3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80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6F0B-3C50-97F0-981F-E22EC630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C91CD-8FB3-701A-10C3-6EB271243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6D380-72AD-AB72-9177-6819A5B45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80EBA-62E1-7FC6-79B2-C497E7DF3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C951C-CB37-50F1-AD7E-9D34A8400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6C085-258C-420E-DB5A-03AFEADD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8339A-41F5-928D-36FC-ADEB87F0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DE2F0-067D-D79F-BC1C-3470A391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22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B0E5-8932-FD8A-766A-8A0A6D2B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E812B-255C-7247-D60D-121EE26E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C9E74-C57B-6FA4-E23A-EAED1A40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3C6E5-791C-1CCB-A275-042DF11D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61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3326D1-80E2-EA56-5420-1576BA22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FC83C-B5A2-D273-57F2-A116A163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AA54-01DB-F8F0-0400-86D66BE4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14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D420-DC75-1B80-63E6-897EE3C1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778C-844B-FE47-2F08-B39512E31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21F49-B59A-6BC5-CD88-3DE9562F4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465CC-B02C-7368-18F5-63AD02F3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04606-AABC-2429-EA8D-0D588F5A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B0B77-0D4E-D6CA-632D-B9FDF1D3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95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1E73-56F8-9913-0484-C8756505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2503D-01FC-1AE9-346C-1CDB0ACD3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08A00-7F5B-2432-D7F1-85015D0E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F3935-B8AD-C161-8BEE-ECB26805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1D993-0F69-2CC5-D21E-C6EB55CB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0ECF3-3252-0F9B-BA70-DD185FE2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14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3790D-8234-259B-8B2C-53042547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EB17B-D9E0-AB68-1827-30F50D5C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13937-29CC-347F-E1CA-A1173BA5E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BB58A-619B-4CEB-B038-174661433543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67461-CAB2-FDC3-D687-B31B54431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2543B-7507-ADE7-83F9-AA560006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EB7A0-1D5F-4DBB-BA92-376BEABD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47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ing SQL on a UniversalDashboard | Powershell Blog">
            <a:extLst>
              <a:ext uri="{FF2B5EF4-FFF2-40B4-BE49-F238E27FC236}">
                <a16:creationId xmlns:a16="http://schemas.microsoft.com/office/drawing/2014/main" id="{07EAF851-379D-F658-A2BE-86EF3A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5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3326CE-2917-00EB-8327-17E9EDB2272A}"/>
              </a:ext>
            </a:extLst>
          </p:cNvPr>
          <p:cNvSpPr/>
          <p:nvPr/>
        </p:nvSpPr>
        <p:spPr>
          <a:xfrm>
            <a:off x="0" y="0"/>
            <a:ext cx="48467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RDBMS Concept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868512-DA23-456F-CFC5-4B7575B3DAFC}"/>
              </a:ext>
            </a:extLst>
          </p:cNvPr>
          <p:cNvSpPr/>
          <p:nvPr/>
        </p:nvSpPr>
        <p:spPr>
          <a:xfrm>
            <a:off x="0" y="923330"/>
            <a:ext cx="5077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is RDBMS?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C88F3-BE68-3606-37C9-60539AA093A6}"/>
              </a:ext>
            </a:extLst>
          </p:cNvPr>
          <p:cNvSpPr txBox="1"/>
          <p:nvPr/>
        </p:nvSpPr>
        <p:spPr>
          <a:xfrm>
            <a:off x="176981" y="2050026"/>
            <a:ext cx="116807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RDBMS stands for Relational Database Management System. RDBMS is the basis for SQL and for all modern database systems like MS SQL Server, IBM DB2, Oracle, MySQL, and Microsoft Access.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A Relational database management system (RDBMS) is a database management system (DBMS) that is based on the relational model as introduced by E. F. Codd</a:t>
            </a:r>
          </a:p>
        </p:txBody>
      </p:sp>
    </p:spTree>
    <p:extLst>
      <p:ext uri="{BB962C8B-B14F-4D97-AF65-F5344CB8AC3E}">
        <p14:creationId xmlns:p14="http://schemas.microsoft.com/office/powerpoint/2010/main" val="27890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Child Wearing A Lightbulb">
            <a:hlinkClick r:id="" action="ppaction://media"/>
            <a:extLst>
              <a:ext uri="{FF2B5EF4-FFF2-40B4-BE49-F238E27FC236}">
                <a16:creationId xmlns:a16="http://schemas.microsoft.com/office/drawing/2014/main" id="{C929916E-2223-E10E-E2BD-BC2FCD0131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6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2BD16F-A463-30B8-BB2C-C4FD6009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5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0C51A-A8D6-CB3A-9A51-5966A6C06067}"/>
              </a:ext>
            </a:extLst>
          </p:cNvPr>
          <p:cNvSpPr/>
          <p:nvPr/>
        </p:nvSpPr>
        <p:spPr>
          <a:xfrm>
            <a:off x="2184258" y="646166"/>
            <a:ext cx="782348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Introduction to SQL</a:t>
            </a:r>
          </a:p>
          <a:p>
            <a:pPr algn="ctr"/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What is Oracle Database?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 descr="Dizzy Dude">
            <a:extLst>
              <a:ext uri="{FF2B5EF4-FFF2-40B4-BE49-F238E27FC236}">
                <a16:creationId xmlns:a16="http://schemas.microsoft.com/office/drawing/2014/main" id="{6E5367F2-DD10-85CE-750A-CB4E7D7B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5"/>
            <a:ext cx="3571875" cy="3571875"/>
          </a:xfrm>
          <a:prstGeom prst="rect">
            <a:avLst/>
          </a:prstGeom>
        </p:spPr>
      </p:pic>
      <p:pic>
        <p:nvPicPr>
          <p:cNvPr id="6" name="Picture 5" descr="Hello Zutto">
            <a:extLst>
              <a:ext uri="{FF2B5EF4-FFF2-40B4-BE49-F238E27FC236}">
                <a16:creationId xmlns:a16="http://schemas.microsoft.com/office/drawing/2014/main" id="{1F6ECDA4-7F77-62C6-EC84-C969950F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4D189-F9C1-E015-336F-CFAD279C81DA}"/>
              </a:ext>
            </a:extLst>
          </p:cNvPr>
          <p:cNvSpPr/>
          <p:nvPr/>
        </p:nvSpPr>
        <p:spPr>
          <a:xfrm>
            <a:off x="3920116" y="336676"/>
            <a:ext cx="43517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 SQL?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483D8-9565-D751-409C-BA325258122A}"/>
              </a:ext>
            </a:extLst>
          </p:cNvPr>
          <p:cNvSpPr txBox="1"/>
          <p:nvPr/>
        </p:nvSpPr>
        <p:spPr>
          <a:xfrm>
            <a:off x="154746" y="1561513"/>
            <a:ext cx="120372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SQL is Structured Query Language, which is a computer language for storing, manipulating and retrieving data stored in relational database. 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9D4EC-DDDC-53C8-EF03-DFEA0E70415A}"/>
              </a:ext>
            </a:extLst>
          </p:cNvPr>
          <p:cNvSpPr txBox="1"/>
          <p:nvPr/>
        </p:nvSpPr>
        <p:spPr>
          <a:xfrm>
            <a:off x="154746" y="3711437"/>
            <a:ext cx="1203725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SQL is the standard language for </a:t>
            </a:r>
            <a:r>
              <a:rPr lang="en-IN" sz="4000" dirty="0">
                <a:solidFill>
                  <a:schemeClr val="accent2">
                    <a:lumMod val="75000"/>
                  </a:schemeClr>
                </a:solidFill>
              </a:rPr>
              <a:t>Relation Database System</a:t>
            </a:r>
            <a:r>
              <a:rPr lang="en-IN" sz="4000" dirty="0"/>
              <a:t>. All relational database management systems like MySQL, MS Access, Oracle, Sybase, Informix, </a:t>
            </a:r>
            <a:r>
              <a:rPr lang="en-IN" sz="4000" dirty="0" err="1"/>
              <a:t>postgres</a:t>
            </a:r>
            <a:r>
              <a:rPr lang="en-IN" sz="4000" dirty="0"/>
              <a:t> and SQL Server use SQL as standard database language.</a:t>
            </a:r>
          </a:p>
        </p:txBody>
      </p:sp>
    </p:spTree>
    <p:extLst>
      <p:ext uri="{BB962C8B-B14F-4D97-AF65-F5344CB8AC3E}">
        <p14:creationId xmlns:p14="http://schemas.microsoft.com/office/powerpoint/2010/main" val="5359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DFE6F-316A-4600-390D-899783B3677A}"/>
              </a:ext>
            </a:extLst>
          </p:cNvPr>
          <p:cNvSpPr txBox="1"/>
          <p:nvPr/>
        </p:nvSpPr>
        <p:spPr>
          <a:xfrm>
            <a:off x="0" y="1772529"/>
            <a:ext cx="12051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Allows users to access data in relational database management systems.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Allows users to describe the data.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Allows users to define the data in database and manipulate that data.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Allows to embed within other languages using SQL modules, libraries &amp; pre-compilers.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Allows users to create and drop databases and tables. </a:t>
            </a:r>
            <a:endParaRPr lang="en-IN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4640F-ED5C-33CE-7239-6C44409578BC}"/>
              </a:ext>
            </a:extLst>
          </p:cNvPr>
          <p:cNvSpPr/>
          <p:nvPr/>
        </p:nvSpPr>
        <p:spPr>
          <a:xfrm>
            <a:off x="4488862" y="324574"/>
            <a:ext cx="3073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Why SQL?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 descr="Customer service man confused">
            <a:extLst>
              <a:ext uri="{FF2B5EF4-FFF2-40B4-BE49-F238E27FC236}">
                <a16:creationId xmlns:a16="http://schemas.microsoft.com/office/drawing/2014/main" id="{2A93247B-ADAB-F856-A578-7E57A8AD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94" y="1638073"/>
            <a:ext cx="4356533" cy="47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A2C15-9EF1-36BD-A5CF-A1F1D445C19F}"/>
              </a:ext>
            </a:extLst>
          </p:cNvPr>
          <p:cNvSpPr/>
          <p:nvPr/>
        </p:nvSpPr>
        <p:spPr>
          <a:xfrm>
            <a:off x="0" y="0"/>
            <a:ext cx="5315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SQL Architecture?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DDCDF-90E6-978E-5A73-C7CDB626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868825"/>
            <a:ext cx="7066456" cy="59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9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BC12E-664B-27D7-50B6-D3B31503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RACLE PL SQL – SmartBrains – Piping | Process | Electrical |  Instrumentation | Civil &amp; Structural Design Engineering Training &amp;  Certification Courses| Solar Power Plant | Piping Stress Analysis | Health">
            <a:extLst>
              <a:ext uri="{FF2B5EF4-FFF2-40B4-BE49-F238E27FC236}">
                <a16:creationId xmlns:a16="http://schemas.microsoft.com/office/drawing/2014/main" id="{82C60675-501B-586D-8CEE-01F71F37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33" y="1681526"/>
            <a:ext cx="8554065" cy="481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A59512-72FB-E44B-3A85-0275DF4C188A}"/>
              </a:ext>
            </a:extLst>
          </p:cNvPr>
          <p:cNvSpPr/>
          <p:nvPr/>
        </p:nvSpPr>
        <p:spPr>
          <a:xfrm>
            <a:off x="3179048" y="364812"/>
            <a:ext cx="5833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Oracle SQL?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858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4918D-FA93-394E-AEC1-508640A9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6" y="169538"/>
            <a:ext cx="9993568" cy="3415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C93C2-94C9-D4AD-A52D-8B18A5B5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16" y="4137908"/>
            <a:ext cx="9993568" cy="23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39623-EBEC-7DE6-FF26-2509DB6F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752599"/>
            <a:ext cx="10315175" cy="34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212</Words>
  <Application>Microsoft Office PowerPoint</Application>
  <PresentationFormat>Widescreen</PresentationFormat>
  <Paragraphs>18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Suryakant Sirsat</dc:creator>
  <cp:lastModifiedBy>Shubham Suryakant Sirsat</cp:lastModifiedBy>
  <cp:revision>11</cp:revision>
  <dcterms:created xsi:type="dcterms:W3CDTF">2022-07-23T04:03:49Z</dcterms:created>
  <dcterms:modified xsi:type="dcterms:W3CDTF">2022-07-23T05:13:47Z</dcterms:modified>
</cp:coreProperties>
</file>